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1"/>
  </p:sldMasterIdLst>
  <p:sldIdLst>
    <p:sldId id="256" r:id="rId2"/>
    <p:sldId id="257" r:id="rId3"/>
    <p:sldId id="267" r:id="rId4"/>
    <p:sldId id="266" r:id="rId5"/>
    <p:sldId id="258" r:id="rId6"/>
    <p:sldId id="268" r:id="rId7"/>
    <p:sldId id="265" r:id="rId8"/>
    <p:sldId id="269" r:id="rId9"/>
    <p:sldId id="281" r:id="rId10"/>
    <p:sldId id="272" r:id="rId11"/>
    <p:sldId id="282" r:id="rId12"/>
    <p:sldId id="275" r:id="rId13"/>
    <p:sldId id="276" r:id="rId14"/>
    <p:sldId id="278" r:id="rId15"/>
    <p:sldId id="283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06" autoAdjust="0"/>
    <p:restoredTop sz="94660"/>
  </p:normalViewPr>
  <p:slideViewPr>
    <p:cSldViewPr snapToGrid="0">
      <p:cViewPr>
        <p:scale>
          <a:sx n="75" d="100"/>
          <a:sy n="75" d="100"/>
        </p:scale>
        <p:origin x="1176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65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755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0133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5183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43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2687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3684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8336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1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006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9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844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211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98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946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471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ECDF33F-33F6-4345-BE47-63CF8016664F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1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png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9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6CB1A-ADA1-4866-8457-D8AE639AEF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CSEN 602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1AE6A3-4BB1-4CA4-A8DF-54D1A68D88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Presentation</a:t>
            </a:r>
          </a:p>
          <a:p>
            <a:r>
              <a:rPr lang="en-US" dirty="0"/>
              <a:t>Done by: </a:t>
            </a:r>
            <a:r>
              <a:rPr lang="en-US"/>
              <a:t>Team 92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623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605BC-5CA5-4D70-A2B1-73387DAB6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Abdelrahman M2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92815-CC10-4CA9-A0B0-9EDE02315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163148"/>
          </a:xfrm>
        </p:spPr>
        <p:txBody>
          <a:bodyPr>
            <a:normAutofit/>
          </a:bodyPr>
          <a:lstStyle/>
          <a:p>
            <a:r>
              <a:rPr lang="en-US" dirty="0"/>
              <a:t>Semaphore of writing and taking input</a:t>
            </a:r>
          </a:p>
          <a:p>
            <a:r>
              <a:rPr lang="en-US" dirty="0"/>
              <a:t>Imagine a scenario where Process 1 arrives at T=0 and Process 3 arrives at T=1, show the output and explain what happens if you are executing with your implemented scheduling algorithm.</a:t>
            </a:r>
          </a:p>
          <a:p>
            <a:r>
              <a:rPr lang="en-US" dirty="0"/>
              <a:t>(Screenshots and voiceover in the next slide)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895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F10728-F3BC-42A2-87A4-82F155079E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83" t="10074" r="40000" b="6963"/>
          <a:stretch/>
        </p:blipFill>
        <p:spPr>
          <a:xfrm>
            <a:off x="579120" y="1956645"/>
            <a:ext cx="5059680" cy="31428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8435F57-5E8A-48CA-9A8A-68BFFCE8CC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417" t="45333" r="28500" b="19778"/>
          <a:stretch/>
        </p:blipFill>
        <p:spPr>
          <a:xfrm>
            <a:off x="4745108" y="3903133"/>
            <a:ext cx="4765042" cy="23926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D288D1-93C4-4229-B663-20487CF7CFB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9110"/>
          <a:stretch/>
        </p:blipFill>
        <p:spPr>
          <a:xfrm>
            <a:off x="7740295" y="1010659"/>
            <a:ext cx="3539711" cy="3912577"/>
          </a:xfrm>
          <a:prstGeom prst="rect">
            <a:avLst/>
          </a:prstGeom>
        </p:spPr>
      </p:pic>
      <p:pic>
        <p:nvPicPr>
          <p:cNvPr id="5" name="abdelrahman m2">
            <a:hlinkClick r:id="" action="ppaction://media"/>
            <a:extLst>
              <a:ext uri="{FF2B5EF4-FFF2-40B4-BE49-F238E27FC236}">
                <a16:creationId xmlns:a16="http://schemas.microsoft.com/office/drawing/2014/main" id="{18C460C7-3657-4142-8063-21A211481D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539365" y="101065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83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5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234F8-893B-454D-A3F8-08B3E5563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Mohamed Yasser M1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8C163-C8F6-499F-97C0-96B5EA0F6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3"/>
            <a:ext cx="9601196" cy="1751298"/>
          </a:xfrm>
        </p:spPr>
        <p:txBody>
          <a:bodyPr>
            <a:normAutofit/>
          </a:bodyPr>
          <a:lstStyle/>
          <a:p>
            <a:r>
              <a:rPr lang="en-US" dirty="0"/>
              <a:t>Give an overview of your team’s implementation, How you implemented the OS and processes?</a:t>
            </a:r>
          </a:p>
          <a:p>
            <a:r>
              <a:rPr lang="en-US" dirty="0"/>
              <a:t>(Screenshots and voiceover in the next slide)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889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66D93E-164C-4232-8E6C-D438E9D2D6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10" t="8077" r="50817" b="29487"/>
          <a:stretch/>
        </p:blipFill>
        <p:spPr>
          <a:xfrm>
            <a:off x="630554" y="1708637"/>
            <a:ext cx="3388379" cy="35872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D92717-D712-4AC9-BC5B-498CA7CAE1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221" t="10687" r="36178" b="4231"/>
          <a:stretch/>
        </p:blipFill>
        <p:spPr>
          <a:xfrm>
            <a:off x="7203664" y="1375996"/>
            <a:ext cx="4083871" cy="41060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169FE1-3E99-4DD2-A09E-8893557ACE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380" t="25770" r="46707" b="10384"/>
          <a:stretch/>
        </p:blipFill>
        <p:spPr>
          <a:xfrm>
            <a:off x="4073524" y="2875280"/>
            <a:ext cx="3075549" cy="3075549"/>
          </a:xfrm>
          <a:prstGeom prst="rect">
            <a:avLst/>
          </a:prstGeom>
        </p:spPr>
      </p:pic>
      <p:pic>
        <p:nvPicPr>
          <p:cNvPr id="9" name="YasserM1">
            <a:hlinkClick r:id="" action="ppaction://media"/>
            <a:extLst>
              <a:ext uri="{FF2B5EF4-FFF2-40B4-BE49-F238E27FC236}">
                <a16:creationId xmlns:a16="http://schemas.microsoft.com/office/drawing/2014/main" id="{D849ABD0-0A7E-4B19-BCDE-ED08163BFE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55285" y="170355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54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5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605BC-5CA5-4D70-A2B1-73387DAB6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Mohamed Yasser M2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92815-CC10-4CA9-A0B0-9EDE02315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2838028"/>
          </a:xfrm>
        </p:spPr>
        <p:txBody>
          <a:bodyPr>
            <a:normAutofit/>
          </a:bodyPr>
          <a:lstStyle/>
          <a:p>
            <a:r>
              <a:rPr lang="en-US" dirty="0"/>
              <a:t>Scheduling algorithm</a:t>
            </a:r>
          </a:p>
          <a:p>
            <a:r>
              <a:rPr lang="en-US" dirty="0"/>
              <a:t>Imagine a scenario where Process 1 arrives at T=0 and Process 3 arrives at T=1, show the output and explain what happens if you are executing with your implemented scheduling algorithm.</a:t>
            </a:r>
          </a:p>
          <a:p>
            <a:r>
              <a:rPr lang="en-US" dirty="0"/>
              <a:t>(Screenshots and voiceover in the next slide)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756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D288D1-93C4-4229-B663-20487CF7CF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110"/>
          <a:stretch/>
        </p:blipFill>
        <p:spPr>
          <a:xfrm>
            <a:off x="7496455" y="1041139"/>
            <a:ext cx="3539711" cy="39125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EC272F-A054-431F-A7E7-FD4FC69F4C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334" t="7703" r="48333" b="7852"/>
          <a:stretch/>
        </p:blipFill>
        <p:spPr>
          <a:xfrm>
            <a:off x="1853285" y="2292772"/>
            <a:ext cx="5196842" cy="3578266"/>
          </a:xfrm>
          <a:prstGeom prst="rect">
            <a:avLst/>
          </a:prstGeom>
        </p:spPr>
      </p:pic>
      <p:pic>
        <p:nvPicPr>
          <p:cNvPr id="6" name="YasserM2">
            <a:hlinkClick r:id="" action="ppaction://media"/>
            <a:extLst>
              <a:ext uri="{FF2B5EF4-FFF2-40B4-BE49-F238E27FC236}">
                <a16:creationId xmlns:a16="http://schemas.microsoft.com/office/drawing/2014/main" id="{E20EC019-961D-4C70-9DDC-5A8EF7A25C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03383" y="122364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1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EF304-4E5B-4ABB-8781-0585E63B89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51252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234F8-893B-454D-A3F8-08B3E5563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Raneem M1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8C163-C8F6-499F-97C0-96B5EA0F6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3"/>
            <a:ext cx="9601196" cy="1751298"/>
          </a:xfrm>
        </p:spPr>
        <p:txBody>
          <a:bodyPr>
            <a:normAutofit/>
          </a:bodyPr>
          <a:lstStyle/>
          <a:p>
            <a:r>
              <a:rPr lang="en-US" dirty="0"/>
              <a:t>Give an overview of your team’s implementation, How you implemented the OS and processes?</a:t>
            </a:r>
          </a:p>
          <a:p>
            <a:r>
              <a:rPr lang="en-US" dirty="0"/>
              <a:t>(Screenshots and voiceover in the next slide)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891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66D93E-164C-4232-8E6C-D438E9D2D6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10" t="8077" r="50817" b="29487"/>
          <a:stretch/>
        </p:blipFill>
        <p:spPr>
          <a:xfrm>
            <a:off x="1019910" y="2013437"/>
            <a:ext cx="3388379" cy="35872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9BF90DE-29D0-4BFF-9A1A-AA07F61C20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082" t="8205" r="57307" b="47949"/>
          <a:stretch/>
        </p:blipFill>
        <p:spPr>
          <a:xfrm>
            <a:off x="8191499" y="2602523"/>
            <a:ext cx="3244362" cy="30069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E48B3E-3128-444F-BAF0-9E23BC6E2B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712" t="7564" r="51683" b="70513"/>
          <a:stretch/>
        </p:blipFill>
        <p:spPr>
          <a:xfrm>
            <a:off x="5826368" y="879230"/>
            <a:ext cx="4097216" cy="15034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E333A0-C50E-4D6F-BADF-AF1C697DB21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226" t="8462" r="42741" b="28846"/>
          <a:stretch/>
        </p:blipFill>
        <p:spPr>
          <a:xfrm>
            <a:off x="4660096" y="2602523"/>
            <a:ext cx="3314754" cy="2848708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AB964B3-5420-494B-95B7-B3E0886A69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714099" y="10136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05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1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C16EDD6-E01F-4A20-AB56-D003A58C6F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21" t="10687" r="36178" b="4231"/>
          <a:stretch/>
        </p:blipFill>
        <p:spPr>
          <a:xfrm>
            <a:off x="1906581" y="1890345"/>
            <a:ext cx="4083871" cy="41060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D0F2014-BD89-44AB-AC7D-801270EFDF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380" t="25770" r="46707" b="10384"/>
          <a:stretch/>
        </p:blipFill>
        <p:spPr>
          <a:xfrm>
            <a:off x="6497516" y="1239715"/>
            <a:ext cx="4378569" cy="4378569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B25F05B-B7D9-46BA-8F43-A32641122F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18279" y="99603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5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605BC-5CA5-4D70-A2B1-73387DAB6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Raneem M2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92815-CC10-4CA9-A0B0-9EDE02315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2243668"/>
          </a:xfrm>
        </p:spPr>
        <p:txBody>
          <a:bodyPr>
            <a:normAutofit/>
          </a:bodyPr>
          <a:lstStyle/>
          <a:p>
            <a:r>
              <a:rPr lang="en-US" dirty="0"/>
              <a:t>Semaphore of print and read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9142AD-7D87-4EEA-A000-2BB4B57838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83" t="10074" r="40000" b="6963"/>
          <a:stretch/>
        </p:blipFill>
        <p:spPr>
          <a:xfrm>
            <a:off x="1209040" y="2987040"/>
            <a:ext cx="5059680" cy="31428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221DC2-AA0A-48AF-AB2B-7381FB2A566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417" t="45333" r="28500" b="19778"/>
          <a:stretch/>
        </p:blipFill>
        <p:spPr>
          <a:xfrm>
            <a:off x="6360158" y="3271520"/>
            <a:ext cx="4765042" cy="2392681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D87C3A6-B818-4088-88D7-02068AABCA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15845" y="13903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442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95CE0-F136-4CBF-A766-222DA107B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Raneem M2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9FC8D-A224-4F38-9069-C8DF49A55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Imagine a scenario where Process 1 arrives at T=0 and Process 3 arrives at T=1, show the output and explain what happens if you are executing with your implemented scheduling algorithm.</a:t>
            </a:r>
          </a:p>
          <a:p>
            <a:r>
              <a:rPr lang="en-US" dirty="0"/>
              <a:t>(Screenshots and voiceover in the next slide)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896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AC5528-E1A3-4486-9442-68DCFDCD78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31" r="48510"/>
          <a:stretch/>
        </p:blipFill>
        <p:spPr>
          <a:xfrm>
            <a:off x="1081455" y="1743483"/>
            <a:ext cx="3054280" cy="43873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B7FBD9-189C-4D58-AB47-DE02F0CA60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38" b="48170"/>
          <a:stretch/>
        </p:blipFill>
        <p:spPr>
          <a:xfrm>
            <a:off x="5565858" y="644444"/>
            <a:ext cx="4547187" cy="15448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8F1337-6488-44E2-B947-9A9959A07C8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9110"/>
          <a:stretch/>
        </p:blipFill>
        <p:spPr>
          <a:xfrm>
            <a:off x="4519575" y="2300979"/>
            <a:ext cx="3539711" cy="39125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AF221B-8ECC-4EE3-A2B7-D86BB01162B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8967" r="14687"/>
          <a:stretch/>
        </p:blipFill>
        <p:spPr>
          <a:xfrm>
            <a:off x="8326316" y="2300979"/>
            <a:ext cx="2528127" cy="3912577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0C9DE84-2A46-4EE4-84EF-4A4DDCDA1D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64913" y="92950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95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2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234F8-893B-454D-A3F8-08B3E5563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Abdelrahman M1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8C163-C8F6-499F-97C0-96B5EA0F6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3"/>
            <a:ext cx="9601196" cy="1751298"/>
          </a:xfrm>
        </p:spPr>
        <p:txBody>
          <a:bodyPr>
            <a:normAutofit/>
          </a:bodyPr>
          <a:lstStyle/>
          <a:p>
            <a:r>
              <a:rPr lang="en-US" dirty="0"/>
              <a:t>Give an overview of your team’s implementation, How you implemented the OS and processes?</a:t>
            </a:r>
          </a:p>
          <a:p>
            <a:r>
              <a:rPr lang="en-US" dirty="0"/>
              <a:t>(Screenshots and voiceover in the next slide)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548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66D93E-164C-4232-8E6C-D438E9D2D6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10" t="8077" r="50817" b="29487"/>
          <a:stretch/>
        </p:blipFill>
        <p:spPr>
          <a:xfrm>
            <a:off x="630554" y="1708637"/>
            <a:ext cx="3388379" cy="35872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D92717-D712-4AC9-BC5B-498CA7CAE11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221" t="10687" r="36178" b="4231"/>
          <a:stretch/>
        </p:blipFill>
        <p:spPr>
          <a:xfrm>
            <a:off x="7203664" y="1375996"/>
            <a:ext cx="4083871" cy="41060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169FE1-3E99-4DD2-A09E-8893557ACE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380" t="25770" r="46707" b="10384"/>
          <a:stretch/>
        </p:blipFill>
        <p:spPr>
          <a:xfrm>
            <a:off x="4073524" y="2875280"/>
            <a:ext cx="3075549" cy="3075549"/>
          </a:xfrm>
          <a:prstGeom prst="rect">
            <a:avLst/>
          </a:prstGeom>
        </p:spPr>
      </p:pic>
      <p:pic>
        <p:nvPicPr>
          <p:cNvPr id="3" name="abdelrahman m1">
            <a:hlinkClick r:id="" action="ppaction://media"/>
            <a:extLst>
              <a:ext uri="{FF2B5EF4-FFF2-40B4-BE49-F238E27FC236}">
                <a16:creationId xmlns:a16="http://schemas.microsoft.com/office/drawing/2014/main" id="{DE2B5659-2B35-4725-BE9D-62B4BD7A36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08637" y="1708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222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308</TotalTime>
  <Words>257</Words>
  <Application>Microsoft Office PowerPoint</Application>
  <PresentationFormat>Widescreen</PresentationFormat>
  <Paragraphs>28</Paragraphs>
  <Slides>16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Garamond</vt:lpstr>
      <vt:lpstr>Organic</vt:lpstr>
      <vt:lpstr>CSEN 602</vt:lpstr>
      <vt:lpstr>Raneem M1</vt:lpstr>
      <vt:lpstr>PowerPoint Presentation</vt:lpstr>
      <vt:lpstr>PowerPoint Presentation</vt:lpstr>
      <vt:lpstr>Raneem M2</vt:lpstr>
      <vt:lpstr>Raneem M2 (Continued)</vt:lpstr>
      <vt:lpstr>PowerPoint Presentation</vt:lpstr>
      <vt:lpstr>Abdelrahman M1</vt:lpstr>
      <vt:lpstr>PowerPoint Presentation</vt:lpstr>
      <vt:lpstr>Abdelrahman M2</vt:lpstr>
      <vt:lpstr>PowerPoint Presentation</vt:lpstr>
      <vt:lpstr>Mohamed Yasser M1</vt:lpstr>
      <vt:lpstr>PowerPoint Presentation</vt:lpstr>
      <vt:lpstr>Mohamed Yasser M2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CSEN 601</dc:title>
  <dc:creator>Raneem Wael</dc:creator>
  <cp:lastModifiedBy>Raneem Wael</cp:lastModifiedBy>
  <cp:revision>54</cp:revision>
  <dcterms:created xsi:type="dcterms:W3CDTF">2020-05-15T19:58:27Z</dcterms:created>
  <dcterms:modified xsi:type="dcterms:W3CDTF">2020-06-02T20:44:16Z</dcterms:modified>
</cp:coreProperties>
</file>

<file path=docProps/thumbnail.jpeg>
</file>